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73" r:id="rId3"/>
    <p:sldId id="275" r:id="rId4"/>
    <p:sldId id="276" r:id="rId5"/>
    <p:sldId id="277" r:id="rId6"/>
    <p:sldId id="279" r:id="rId7"/>
    <p:sldId id="280" r:id="rId8"/>
    <p:sldId id="278" r:id="rId9"/>
    <p:sldId id="262" r:id="rId10"/>
    <p:sldId id="26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94748"/>
  </p:normalViewPr>
  <p:slideViewPr>
    <p:cSldViewPr snapToGrid="0" showGuides="1">
      <p:cViewPr varScale="1">
        <p:scale>
          <a:sx n="157" d="100"/>
          <a:sy n="157" d="100"/>
        </p:scale>
        <p:origin x="728" y="160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intel.com/docs/guides/get_started.html#cloud-credits-and-coupon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b="1" dirty="0" err="1"/>
              <a:t>SciKit</a:t>
            </a:r>
            <a:r>
              <a:rPr lang="en-US" dirty="0"/>
              <a:t>-</a:t>
            </a:r>
            <a:r>
              <a:rPr lang="en-US" b="1" dirty="0"/>
              <a:t>Learn with </a:t>
            </a:r>
            <a:r>
              <a:rPr lang="en-US" b="1" dirty="0" err="1"/>
              <a:t>Dask</a:t>
            </a:r>
            <a:r>
              <a:rPr lang="en-US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Scikit-learn design philosophy</a:t>
            </a:r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pPr marL="0" indent="0">
              <a:buNone/>
            </a:pPr>
            <a:r>
              <a:rPr lang="en-US" dirty="0"/>
              <a:t>	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 Design </a:t>
            </a:r>
            <a:r>
              <a:rPr lang="en-US" dirty="0"/>
              <a:t>P</a:t>
            </a:r>
            <a:r>
              <a:rPr lang="en-US" sz="2000" dirty="0"/>
              <a:t>hilosophy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Scikit-learn does not natively support running on GPUs due to:</a:t>
            </a:r>
          </a:p>
          <a:p>
            <a:r>
              <a:rPr lang="en-US" dirty="0"/>
              <a:t>Software Dependencies</a:t>
            </a:r>
          </a:p>
          <a:p>
            <a:r>
              <a:rPr lang="en-US" dirty="0"/>
              <a:t>Algorithmic Constraints</a:t>
            </a:r>
          </a:p>
          <a:p>
            <a:r>
              <a:rPr lang="en-US" dirty="0"/>
              <a:t>Design Constraints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3502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1" y="1273365"/>
            <a:ext cx="8741228" cy="34319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Training materials: https://</a:t>
            </a:r>
            <a:r>
              <a:rPr lang="en-US" sz="1600" dirty="0" err="1"/>
              <a:t>github.com</a:t>
            </a:r>
            <a:r>
              <a:rPr lang="en-US" sz="1600" dirty="0"/>
              <a:t>/Argonne-</a:t>
            </a:r>
            <a:r>
              <a:rPr lang="en-US" sz="1600" dirty="0" err="1"/>
              <a:t>lcf</a:t>
            </a:r>
            <a:r>
              <a:rPr lang="en-US" sz="1600" dirty="0"/>
              <a:t>/</a:t>
            </a:r>
            <a:r>
              <a:rPr lang="en-US" sz="1600" dirty="0" err="1"/>
              <a:t>ALCF_Hands_on_HPC_Workshop</a:t>
            </a:r>
            <a:r>
              <a:rPr lang="en-US" sz="1600" dirty="0"/>
              <a:t>/tree/master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RAPIDS (</a:t>
            </a:r>
            <a:r>
              <a:rPr lang="en-US" dirty="0" err="1"/>
              <a:t>Dask</a:t>
            </a:r>
            <a:r>
              <a:rPr lang="en-US" dirty="0"/>
              <a:t>) </a:t>
            </a:r>
            <a:r>
              <a:rPr lang="en-US" dirty="0" err="1"/>
              <a:t>cuML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Many libraries in RAPIDS can leverage </a:t>
            </a:r>
            <a:r>
              <a:rPr lang="en-US" sz="1600" dirty="0" err="1"/>
              <a:t>Dask</a:t>
            </a:r>
            <a:r>
              <a:rPr lang="en-US" sz="1600" dirty="0"/>
              <a:t> to scale out computation to multiple GPUs and multiple nodes.</a:t>
            </a:r>
          </a:p>
          <a:p>
            <a:pPr marL="0" indent="0">
              <a:buNone/>
            </a:pPr>
            <a:r>
              <a:rPr lang="en-US" sz="1600" i="1" dirty="0"/>
              <a:t>RAPIDS APIs</a:t>
            </a:r>
          </a:p>
          <a:p>
            <a:r>
              <a:rPr lang="en-US" sz="1600" dirty="0" err="1"/>
              <a:t>cuDF</a:t>
            </a:r>
            <a:endParaRPr lang="en-US" sz="1600" dirty="0"/>
          </a:p>
          <a:p>
            <a:r>
              <a:rPr lang="en-US" sz="1600" dirty="0" err="1"/>
              <a:t>Dask-cuDF</a:t>
            </a:r>
            <a:endParaRPr lang="en-US" sz="1600" dirty="0"/>
          </a:p>
          <a:p>
            <a:r>
              <a:rPr lang="en-US" sz="1600" dirty="0" err="1"/>
              <a:t>cuML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7560</TotalTime>
  <Words>385</Words>
  <Application>Microsoft Macintosh PowerPoint</Application>
  <PresentationFormat>On-screen Show (16:9)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26</cp:revision>
  <dcterms:created xsi:type="dcterms:W3CDTF">2024-02-05T17:42:20Z</dcterms:created>
  <dcterms:modified xsi:type="dcterms:W3CDTF">2024-10-22T10:31:02Z</dcterms:modified>
</cp:coreProperties>
</file>